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mnp0033_納品済</dc:title>
  <dc:subject>mnp0033_納品済</dc:subject>
  <dc:creator>でじけろお</dc:creator>
  <cp:revision>1</cp:revision>
  <dcterms:created xsi:type="dcterms:W3CDTF">2018-05-20T00:31:01Z</dcterms:created>
  <dcterms:modified xsi:type="dcterms:W3CDTF">2026-02-03T12:49:39Z</dcterms:modified>
  <cp:version>1</cp:version>
</cp:coreProperties>
</file>